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1133D6-A45C-4064-943A-E6D53A8C1A55}" type="datetimeFigureOut">
              <a:rPr lang="en-US" smtClean="0"/>
              <a:pPr>
                <a:defRPr/>
              </a:pPr>
              <a:t>9/26/2011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C16594-0C29-431D-8EFE-554444BEDA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27BB06-82FE-4B37-8265-79EC1AD1FC34}" type="datetimeFigureOut">
              <a:rPr lang="en-US" smtClean="0"/>
              <a:pPr>
                <a:defRPr/>
              </a:pPr>
              <a:t>9/26/2011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486AEF-B2DF-472F-839C-1213DB2422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0266B7-2D39-48A8-8D36-E6374F41A14F}" type="datetimeFigureOut">
              <a:rPr lang="en-US" smtClean="0"/>
              <a:pPr>
                <a:defRPr/>
              </a:pPr>
              <a:t>9/26/2011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9EA961-E8E4-4BBB-9357-D4C68755FD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818BE2-E627-482A-B412-BC87D0D3B60D}" type="datetimeFigureOut">
              <a:rPr lang="en-US" smtClean="0"/>
              <a:pPr>
                <a:defRPr/>
              </a:pPr>
              <a:t>9/26/2011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69C341-FE56-45C5-892D-396F3B8F8A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E7055B-AA8E-4926-9E02-A8F0698703A0}" type="datetimeFigureOut">
              <a:rPr lang="en-US" smtClean="0"/>
              <a:pPr>
                <a:defRPr/>
              </a:pPr>
              <a:t>9/26/2011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A91F36-F26F-4A23-840C-C0E718144D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05A12B-55BA-4C54-B69B-A8A6B444304F}" type="datetimeFigureOut">
              <a:rPr lang="en-US" smtClean="0"/>
              <a:pPr>
                <a:defRPr/>
              </a:pPr>
              <a:t>9/26/2011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B314F5-64C3-41B5-952F-98D4AC4C98D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CDABEB-B38B-4EC4-8AAA-7818F090AB7E}" type="datetimeFigureOut">
              <a:rPr lang="en-US" smtClean="0"/>
              <a:pPr>
                <a:defRPr/>
              </a:pPr>
              <a:t>9/26/2011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BEB7DC-2891-4EBD-BE74-65644749734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481636-C000-495A-8D22-3B6B80C8D71D}" type="datetimeFigureOut">
              <a:rPr lang="en-US" smtClean="0"/>
              <a:pPr>
                <a:defRPr/>
              </a:pPr>
              <a:t>9/26/2011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CB7B170-E99E-43A3-8FD3-C10B3A9462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EFF58B-A782-42C4-B72D-8FB06222E0F9}" type="datetimeFigureOut">
              <a:rPr lang="en-US" smtClean="0"/>
              <a:pPr>
                <a:defRPr/>
              </a:pPr>
              <a:t>9/26/2011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D43BCB-9922-4719-9227-7BE6959A8F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86EEC5-5CFB-48A1-9A13-C5383578C932}" type="datetimeFigureOut">
              <a:rPr lang="en-US" smtClean="0"/>
              <a:pPr>
                <a:defRPr/>
              </a:pPr>
              <a:t>9/26/2011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pPr>
              <a:defRPr/>
            </a:pPr>
            <a:fld id="{67E2FD0D-2E71-4F60-A25F-EB13263192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>
              <a:defRPr/>
            </a:pPr>
            <a:fld id="{0BC73D26-B175-4AD0-99C1-B6C33A31BB6A}" type="datetimeFigureOut">
              <a:rPr lang="en-US" smtClean="0"/>
              <a:pPr>
                <a:defRPr/>
              </a:pPr>
              <a:t>9/26/2011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9A9ED1-BCEB-4F6E-8BC3-28675FDE990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9DA6F08E-F817-44EF-B425-035BC13C504A}" type="datetimeFigureOut">
              <a:rPr lang="en-US" smtClean="0"/>
              <a:pPr>
                <a:defRPr/>
              </a:pPr>
              <a:t>9/26/2011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F67BD21B-EEB4-4377-B78F-1E4C661CFCF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Think – Pair – Share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Read these two quotes: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“I've been called a boss. All there is to it is having friends, doing things for people, and then later on they'll do things for you...”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"Stop them damned pictures. I don't care so much what the papers say about me. My constituents can't read. But, damn it, they can see pictures!”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Turn to your neighbor and discuss these questions: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What do these quotes mean? What is a common theme between the two?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What Is a Political Cartoon?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Two Types of Political Cartoons</a:t>
            </a:r>
          </a:p>
        </p:txBody>
      </p:sp>
      <p:sp>
        <p:nvSpPr>
          <p:cNvPr id="4099" name="Content Placeholder 3"/>
          <p:cNvSpPr>
            <a:spLocks noGrp="1"/>
          </p:cNvSpPr>
          <p:nvPr>
            <p:ph sz="half" idx="1"/>
          </p:nvPr>
        </p:nvSpPr>
        <p:spPr>
          <a:xfrm>
            <a:off x="0" y="1219200"/>
            <a:ext cx="3962400" cy="5638800"/>
          </a:xfrm>
        </p:spPr>
        <p:txBody>
          <a:bodyPr/>
          <a:lstStyle/>
          <a:p>
            <a:r>
              <a:rPr lang="en-US" b="1" smtClean="0"/>
              <a:t>CARICATURE</a:t>
            </a:r>
          </a:p>
          <a:p>
            <a:pPr lvl="1"/>
            <a:r>
              <a:rPr lang="en-US" smtClean="0"/>
              <a:t>usually exaggerated or funny subject/individual</a:t>
            </a:r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r>
              <a:rPr lang="en-US" b="1" smtClean="0"/>
              <a:t>ALLUSION</a:t>
            </a:r>
          </a:p>
          <a:p>
            <a:pPr lvl="1"/>
            <a:r>
              <a:rPr lang="en-US" smtClean="0"/>
              <a:t>the situation or context into which the individual is placed</a:t>
            </a:r>
          </a:p>
          <a:p>
            <a:endParaRPr lang="en-US" smtClean="0"/>
          </a:p>
        </p:txBody>
      </p:sp>
      <p:sp>
        <p:nvSpPr>
          <p:cNvPr id="4100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101" name="Picture 11" descr="bush &amp; perry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133600"/>
            <a:ext cx="4953000" cy="354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Why Are Political Cartoons Important?</a:t>
            </a:r>
          </a:p>
        </p:txBody>
      </p:sp>
      <p:sp>
        <p:nvSpPr>
          <p:cNvPr id="5123" name="Content Placeholder 3"/>
          <p:cNvSpPr>
            <a:spLocks noGrp="1"/>
          </p:cNvSpPr>
          <p:nvPr>
            <p:ph sz="half" idx="1"/>
          </p:nvPr>
        </p:nvSpPr>
        <p:spPr>
          <a:xfrm>
            <a:off x="0" y="1600200"/>
            <a:ext cx="3733800" cy="5257800"/>
          </a:xfrm>
        </p:spPr>
        <p:txBody>
          <a:bodyPr/>
          <a:lstStyle/>
          <a:p>
            <a:r>
              <a:rPr lang="en-US" smtClean="0"/>
              <a:t>They inform, persuade, or advocate</a:t>
            </a:r>
          </a:p>
          <a:p>
            <a:r>
              <a:rPr lang="en-US" smtClean="0"/>
              <a:t>Personal opinions</a:t>
            </a:r>
          </a:p>
          <a:p>
            <a:r>
              <a:rPr lang="en-US" smtClean="0"/>
              <a:t>Comment about current events</a:t>
            </a:r>
          </a:p>
          <a:p>
            <a:r>
              <a:rPr lang="en-US" smtClean="0"/>
              <a:t>Encourage people to think</a:t>
            </a:r>
          </a:p>
        </p:txBody>
      </p:sp>
      <p:sp>
        <p:nvSpPr>
          <p:cNvPr id="5124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125" name="Content Placeholder 4" descr="911 remembrance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611438"/>
            <a:ext cx="5410200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First Political Cartoon</a:t>
            </a:r>
          </a:p>
        </p:txBody>
      </p:sp>
      <p:sp>
        <p:nvSpPr>
          <p:cNvPr id="6147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148" name="Content Placeholder 3" descr="join or di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00200"/>
            <a:ext cx="646906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http://www.cartoonstock.com/lowres/csl0674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400800" cy="6864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counting vo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90512"/>
            <a:ext cx="7523403" cy="656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ccarthy.qwriting.org/files/2011/02/Populist-Cartoon-18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0"/>
            <a:ext cx="8534400" cy="682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309</TotalTime>
  <Words>152</Words>
  <Application>Microsoft Office PowerPoint</Application>
  <PresentationFormat>On-screen Show 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Technic</vt:lpstr>
      <vt:lpstr>Think – Pair – Share</vt:lpstr>
      <vt:lpstr>What Is a Political Cartoon?</vt:lpstr>
      <vt:lpstr>Two Types of Political Cartoons</vt:lpstr>
      <vt:lpstr>Why Are Political Cartoons Important?</vt:lpstr>
      <vt:lpstr>First Political Cartoon</vt:lpstr>
      <vt:lpstr>Slide 6</vt:lpstr>
      <vt:lpstr>Slide 7</vt:lpstr>
      <vt:lpstr>Slide 8</vt:lpstr>
    </vt:vector>
  </TitlesOfParts>
  <Company>RRISD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Think – Pair – Share</dc:title>
  <dc:creator>008beiterm</dc:creator>
  <cp:lastModifiedBy>008beiterm</cp:lastModifiedBy>
  <cp:revision>6</cp:revision>
  <dcterms:created xsi:type="dcterms:W3CDTF">2011-09-15T14:14:31Z</dcterms:created>
  <dcterms:modified xsi:type="dcterms:W3CDTF">2011-09-26T13:36:52Z</dcterms:modified>
</cp:coreProperties>
</file>