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60" r:id="rId5"/>
    <p:sldId id="261" r:id="rId6"/>
    <p:sldId id="262" r:id="rId7"/>
    <p:sldId id="263" r:id="rId8"/>
    <p:sldId id="264" r:id="rId9"/>
    <p:sldId id="258" r:id="rId10"/>
    <p:sldId id="259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61FBB-5DD6-4A7F-B182-C9A049767156}" type="datetimeFigureOut">
              <a:rPr lang="en-US"/>
              <a:pPr>
                <a:defRPr/>
              </a:pPr>
              <a:t>9/6/2012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053E93D-0A26-44A8-8D86-E106F59C5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016B4-8117-472B-AC65-F72D9886F973}" type="datetimeFigureOut">
              <a:rPr lang="en-US"/>
              <a:pPr>
                <a:defRPr/>
              </a:pPr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A2FDF-A470-4F0A-AEB9-35C20674E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B0F45-9404-43A1-AF24-D69B411AD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B7289-454E-4AAA-9632-50C5EB5C7FCA}" type="datetimeFigureOut">
              <a:rPr lang="en-US"/>
              <a:pPr>
                <a:defRPr/>
              </a:pPr>
              <a:t>9/6/2012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548A9-33B2-404B-B045-EF817AD5816C}" type="datetimeFigureOut">
              <a:rPr lang="en-US"/>
              <a:pPr>
                <a:defRPr/>
              </a:pPr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EC33B-4E85-4F8A-A30F-6211ACA2B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7A0D4-BFFB-4412-BB7D-33021C9FF8FF}" type="datetimeFigureOut">
              <a:rPr lang="en-US"/>
              <a:pPr>
                <a:defRPr/>
              </a:pPr>
              <a:t>9/6/2012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7D74C03-3700-47EC-9210-E9CB9A2ED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3BE33-8691-41B2-8B18-26E25AA8CF36}" type="datetimeFigureOut">
              <a:rPr lang="en-US"/>
              <a:pPr>
                <a:defRPr/>
              </a:pPr>
              <a:t>9/6/2012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F5479-890B-492D-8669-AB4B6D323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3E032-4244-4E5F-A5C5-1FA6B6AD810A}" type="datetimeFigureOut">
              <a:rPr lang="en-US"/>
              <a:pPr>
                <a:defRPr/>
              </a:pPr>
              <a:t>9/6/2012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6BFE46A-F10D-4303-9540-AAB1D1B29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4017D-2C0A-4F18-80BB-BAFA58680C36}" type="datetimeFigureOut">
              <a:rPr lang="en-US"/>
              <a:pPr>
                <a:defRPr/>
              </a:pPr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58738-5F20-4824-89C2-AC5128405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FFACA-27D5-4763-ABDC-0A000B975D4C}" type="datetimeFigureOut">
              <a:rPr lang="en-US"/>
              <a:pPr>
                <a:defRPr/>
              </a:pPr>
              <a:t>9/6/2012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C1ECF84-5DDB-4CB5-A345-EEA2B3A6C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DD12D3E-B775-448C-A276-9BCC83C71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8ADDB-4893-4044-80D5-CE51E82D56FD}" type="datetimeFigureOut">
              <a:rPr lang="en-US"/>
              <a:pPr>
                <a:defRPr/>
              </a:pPr>
              <a:t>9/6/2012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FFA44-EE8E-43D2-8C2F-1DFDC7C96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F1681-CA55-430B-82BF-207CC96EC964}" type="datetimeFigureOut">
              <a:rPr lang="en-US"/>
              <a:pPr>
                <a:defRPr/>
              </a:pPr>
              <a:t>9/6/2012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774CC2B-8A86-4F22-9234-6B224E9406C7}" type="datetimeFigureOut">
              <a:rPr lang="en-US"/>
              <a:pPr>
                <a:defRPr/>
              </a:pPr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108FC6F-865D-4151-9407-B41DA60D2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/>
          </a:p>
        </p:txBody>
      </p:sp>
      <p:sp>
        <p:nvSpPr>
          <p:cNvPr id="1331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West: Railroads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Change Brought by Railroads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mtClean="0"/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Drove industrialization during the 19</a:t>
            </a:r>
            <a:r>
              <a:rPr lang="en-US" baseline="30000" smtClean="0"/>
              <a:t>th</a:t>
            </a:r>
            <a:r>
              <a:rPr lang="en-US" smtClean="0"/>
              <a:t> century</a:t>
            </a:r>
          </a:p>
          <a:p>
            <a:pPr eaLnBrk="1" hangingPunct="1">
              <a:buFont typeface="Arial" charset="0"/>
              <a:buChar char="•"/>
            </a:pPr>
            <a:endParaRPr lang="en-US" smtClean="0"/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Provided a modern transportation network, increased demand for iron and steel, served as model for big business</a:t>
            </a:r>
          </a:p>
          <a:p>
            <a:pPr eaLnBrk="1" hangingPunct="1">
              <a:buFont typeface="Arial" charset="0"/>
              <a:buChar char="•"/>
            </a:pPr>
            <a:endParaRPr lang="en-US" smtClean="0"/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Led to large scale farming and economic development in the west</a:t>
            </a:r>
          </a:p>
          <a:p>
            <a:pPr eaLnBrk="1" hangingPunct="1">
              <a:buFont typeface="Arial" charset="0"/>
              <a:buChar char="•"/>
            </a:pPr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Change Brought By Railroads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Reduced the journey from the east to the west and the variety and availability </a:t>
            </a:r>
            <a:r>
              <a:rPr lang="en-US" smtClean="0"/>
              <a:t>of consumer goods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Land grants given by the government promoted further growth in the territories along the route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Created markets along the railroad routes leading to a relationship between resources and industry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Forced American Indians on to reservations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smtClean="0">
                <a:solidFill>
                  <a:srgbClr val="7B9899"/>
                </a:solidFill>
              </a:rPr>
              <a:t>To study the history of the American West, you will need a to deal with multiple points of view:</a:t>
            </a:r>
            <a:endParaRPr lang="en-US" sz="2400" smtClean="0">
              <a:solidFill>
                <a:srgbClr val="7B9899"/>
              </a:solidFill>
            </a:endParaRPr>
          </a:p>
        </p:txBody>
      </p:sp>
      <p:sp>
        <p:nvSpPr>
          <p:cNvPr id="14339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Conflict: Settlers and Native Americans</a:t>
            </a:r>
          </a:p>
          <a:p>
            <a:pPr eaLnBrk="1" hangingPunct="1">
              <a:buFont typeface="Arial" charset="0"/>
              <a:buNone/>
            </a:pPr>
            <a:endParaRPr lang="en-US" sz="900" smtClean="0"/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Conflicts among and factions within tribes</a:t>
            </a:r>
          </a:p>
          <a:p>
            <a:pPr eaLnBrk="1" hangingPunct="1">
              <a:buFont typeface="Arial" charset="0"/>
              <a:buNone/>
            </a:pPr>
            <a:endParaRPr lang="en-US" sz="900" smtClean="0"/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Conflict: Miners and farmers</a:t>
            </a:r>
          </a:p>
          <a:p>
            <a:pPr eaLnBrk="1" hangingPunct="1">
              <a:buFont typeface="Arial" charset="0"/>
              <a:buNone/>
            </a:pPr>
            <a:endParaRPr lang="en-US" sz="900" smtClean="0"/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Conflict: Ranchers and Free Grazers</a:t>
            </a:r>
          </a:p>
          <a:p>
            <a:pPr eaLnBrk="1" hangingPunct="1">
              <a:buFont typeface="Arial" charset="0"/>
              <a:buNone/>
            </a:pPr>
            <a:endParaRPr lang="en-US" sz="900" smtClean="0"/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Conflict: (the image of self reliance and rugged individualism vs. resentment of the federal government for not helping enough)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railswest.com/images/map-c1869-trans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38200" y="0"/>
            <a:ext cx="11504613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16732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/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How do you build a transcontinental railroad?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railroad story 1"/>
          <p:cNvPicPr>
            <a:picLocks noChangeAspect="1" noChangeArrowheads="1"/>
          </p:cNvPicPr>
          <p:nvPr/>
        </p:nvPicPr>
        <p:blipFill>
          <a:blip r:embed="rId2" cstate="print"/>
          <a:srcRect t="3009"/>
          <a:stretch>
            <a:fillRect/>
          </a:stretch>
        </p:blipFill>
        <p:spPr bwMode="auto">
          <a:xfrm>
            <a:off x="609600" y="228600"/>
            <a:ext cx="7964488" cy="620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railroad story 2"/>
          <p:cNvPicPr>
            <a:picLocks noChangeAspect="1" noChangeArrowheads="1"/>
          </p:cNvPicPr>
          <p:nvPr/>
        </p:nvPicPr>
        <p:blipFill>
          <a:blip r:embed="rId2" cstate="print"/>
          <a:srcRect l="3026" t="1804" r="2144"/>
          <a:stretch>
            <a:fillRect/>
          </a:stretch>
        </p:blipFill>
        <p:spPr bwMode="auto">
          <a:xfrm>
            <a:off x="228600" y="762000"/>
            <a:ext cx="8707438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railroad story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38200"/>
            <a:ext cx="8566150" cy="532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railroad story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188" y="381000"/>
            <a:ext cx="8674100" cy="587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7B9899"/>
                </a:solidFill>
              </a:rPr>
              <a:t>Who built the Pacific Railroad?	</a:t>
            </a:r>
            <a:endParaRPr lang="en-US" smtClean="0">
              <a:solidFill>
                <a:srgbClr val="7B9899"/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3600" smtClean="0"/>
              <a:t>Civil War veterans</a:t>
            </a:r>
          </a:p>
          <a:p>
            <a:pPr eaLnBrk="1" hangingPunct="1"/>
            <a:r>
              <a:rPr lang="en-US" sz="3600" smtClean="0"/>
              <a:t>Freed slaves</a:t>
            </a:r>
          </a:p>
          <a:p>
            <a:pPr eaLnBrk="1" hangingPunct="1"/>
            <a:r>
              <a:rPr lang="en-US" sz="3600" smtClean="0"/>
              <a:t>Indians</a:t>
            </a:r>
          </a:p>
          <a:p>
            <a:pPr eaLnBrk="1" hangingPunct="1"/>
            <a:r>
              <a:rPr lang="en-US" sz="3600" smtClean="0"/>
              <a:t>Mormons</a:t>
            </a:r>
          </a:p>
          <a:p>
            <a:pPr eaLnBrk="1" hangingPunct="1"/>
            <a:r>
              <a:rPr lang="en-US" sz="3600" smtClean="0"/>
              <a:t>Immigrants</a:t>
            </a:r>
          </a:p>
          <a:p>
            <a:pPr lvl="1" eaLnBrk="1" hangingPunct="1"/>
            <a:r>
              <a:rPr lang="en-US" sz="2800" smtClean="0"/>
              <a:t>Irish</a:t>
            </a:r>
          </a:p>
          <a:p>
            <a:pPr lvl="1" eaLnBrk="1" hangingPunct="1"/>
            <a:r>
              <a:rPr lang="en-US" sz="2800" smtClean="0"/>
              <a:t>Chinese-led by Charles Crocker</a:t>
            </a:r>
          </a:p>
          <a:p>
            <a:pPr eaLnBrk="1" hangingPunct="1"/>
            <a:endParaRPr lang="en-US" smtClean="0"/>
          </a:p>
        </p:txBody>
      </p:sp>
      <p:pic>
        <p:nvPicPr>
          <p:cNvPr id="21508" name="Picture 4" descr="chinese railway workers"/>
          <p:cNvPicPr>
            <a:picLocks noChangeAspect="1" noChangeArrowheads="1"/>
          </p:cNvPicPr>
          <p:nvPr/>
        </p:nvPicPr>
        <p:blipFill>
          <a:blip r:embed="rId2" cstate="print"/>
          <a:srcRect l="3030" t="3413" r="3030" b="18065"/>
          <a:stretch>
            <a:fillRect/>
          </a:stretch>
        </p:blipFill>
        <p:spPr bwMode="auto">
          <a:xfrm>
            <a:off x="4624388" y="1828800"/>
            <a:ext cx="4519612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86</TotalTime>
  <Words>190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Georgia</vt:lpstr>
      <vt:lpstr>Wingdings 2</vt:lpstr>
      <vt:lpstr>Wingdings</vt:lpstr>
      <vt:lpstr>Calibri</vt:lpstr>
      <vt:lpstr>Civic</vt:lpstr>
      <vt:lpstr>The West: Railroads</vt:lpstr>
      <vt:lpstr>To study the history of the American West, you will need a to deal with multiple points of view:</vt:lpstr>
      <vt:lpstr>Slide 3</vt:lpstr>
      <vt:lpstr>How do you build a transcontinental railroad?</vt:lpstr>
      <vt:lpstr>Slide 5</vt:lpstr>
      <vt:lpstr>Slide 6</vt:lpstr>
      <vt:lpstr>Slide 7</vt:lpstr>
      <vt:lpstr>Slide 8</vt:lpstr>
      <vt:lpstr>Who built the Pacific Railroad? </vt:lpstr>
      <vt:lpstr>Change Brought by Railroads</vt:lpstr>
      <vt:lpstr> Change Brought By Railroads Cont.</vt:lpstr>
    </vt:vector>
  </TitlesOfParts>
  <Company>RRISD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study the history of the American West, you will need a to deal with multiple points of view:</dc:title>
  <dc:creator>008beiterm</dc:creator>
  <cp:lastModifiedBy>e130526</cp:lastModifiedBy>
  <cp:revision>8</cp:revision>
  <dcterms:created xsi:type="dcterms:W3CDTF">2011-09-08T22:18:09Z</dcterms:created>
  <dcterms:modified xsi:type="dcterms:W3CDTF">2012-09-06T13:39:30Z</dcterms:modified>
</cp:coreProperties>
</file>